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  <p:sldId id="3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83" r:id="rId124"/>
    <p:sldId id="385" r:id="rId12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3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2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F3D81-4A83-46B6-9364-87F666A91554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3219-2649-44B2-AFB9-2A8E5C5AE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1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2015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3196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0"/>
            <a:ext cx="945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" y="0"/>
            <a:ext cx="1045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0"/>
            <a:ext cx="1098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3" y="0"/>
            <a:ext cx="1013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0"/>
            <a:ext cx="1042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0"/>
            <a:ext cx="1064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0"/>
            <a:ext cx="1005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0"/>
            <a:ext cx="810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" y="0"/>
            <a:ext cx="1061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Sarah Ansell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2277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2015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417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0"/>
            <a:ext cx="1065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0"/>
            <a:ext cx="882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Sarah Ansell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1006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992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3" y="0"/>
            <a:ext cx="491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0"/>
            <a:ext cx="995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0"/>
            <a:ext cx="1006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8" y="0"/>
            <a:ext cx="8872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1015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1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0"/>
            <a:ext cx="9672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791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0"/>
            <a:ext cx="10980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0"/>
            <a:ext cx="1033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0"/>
            <a:ext cx="982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0"/>
            <a:ext cx="10536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0"/>
            <a:ext cx="1084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95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5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0"/>
            <a:ext cx="1006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0"/>
            <a:ext cx="868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0"/>
            <a:ext cx="864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6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63" y="0"/>
            <a:ext cx="481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0"/>
            <a:ext cx="118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1001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63" y="0"/>
            <a:ext cx="872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0"/>
            <a:ext cx="1176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25" y="0"/>
            <a:ext cx="503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0"/>
            <a:ext cx="1018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0"/>
            <a:ext cx="104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8" y="0"/>
            <a:ext cx="931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0"/>
            <a:ext cx="951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990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 Schools Twenty20 Finals Day 2015 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44</Words>
  <Application>Microsoft Office PowerPoint</Application>
  <PresentationFormat>Widescreen</PresentationFormat>
  <Paragraphs>18</Paragraphs>
  <Slides>124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9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Schools Twenty20 competition</dc:title>
  <dc:creator>Douglas Henderson</dc:creator>
  <cp:lastModifiedBy>Douglas Henderson</cp:lastModifiedBy>
  <cp:revision>7</cp:revision>
  <dcterms:created xsi:type="dcterms:W3CDTF">2016-02-19T13:46:55Z</dcterms:created>
  <dcterms:modified xsi:type="dcterms:W3CDTF">2018-02-20T22:03:25Z</dcterms:modified>
</cp:coreProperties>
</file>